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57" r:id="rId6"/>
    <p:sldId id="263" r:id="rId7"/>
    <p:sldId id="259" r:id="rId8"/>
    <p:sldId id="258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0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27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90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189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69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104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824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56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81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3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303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93B44-BB61-47D2-ACB1-73283E389994}" type="datetimeFigureOut">
              <a:rPr lang="pt-BR" smtClean="0"/>
              <a:t>31/10/2013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C1081-DCA2-4B31-9C75-3169320B6A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27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oao.tolentino@ufsc.br" TargetMode="External"/><Relationship Id="rId2" Type="http://schemas.openxmlformats.org/officeDocument/2006/relationships/hyperlink" Target="http://novostalentos.curitibanos.ufsc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264" y="6096000"/>
            <a:ext cx="6400800" cy="533400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tx1"/>
                </a:solidFill>
              </a:rPr>
              <a:t>2013 - 2014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371600" y="281832"/>
            <a:ext cx="6514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UNIVERSIDADE FEDERAL DE SANTA CATARINA</a:t>
            </a:r>
          </a:p>
          <a:p>
            <a:pPr algn="ctr"/>
            <a:r>
              <a:rPr lang="pt-BR" dirty="0" smtClean="0"/>
              <a:t>CAMPUS UNIVERSITÁRIO CURITIBANOS</a:t>
            </a:r>
          </a:p>
          <a:p>
            <a:pPr algn="ctr"/>
            <a:r>
              <a:rPr lang="pt-BR" dirty="0"/>
              <a:t>Coordenação de Aperfeiçoamento de Pessoal de Nível Superior </a:t>
            </a:r>
            <a:endParaRPr lang="pt-BR" dirty="0" smtClean="0"/>
          </a:p>
          <a:p>
            <a:pPr algn="ctr"/>
            <a:r>
              <a:rPr lang="pt-BR" dirty="0" smtClean="0"/>
              <a:t>Novos Talentos de Curitibanos</a:t>
            </a:r>
            <a:endParaRPr lang="pt-BR" dirty="0"/>
          </a:p>
        </p:txBody>
      </p:sp>
      <p:pic>
        <p:nvPicPr>
          <p:cNvPr id="2052" name="Picture 4" descr="Capes-mec-gf-72012www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064" y="129752"/>
            <a:ext cx="1105536" cy="1017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fapeu.org.br/hpverde/img/brasao_UFSC_vertical_sigl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1028700" cy="139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04-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67979"/>
            <a:ext cx="4645025" cy="336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4038600" y="5300911"/>
            <a:ext cx="487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pt-BR" dirty="0" smtClean="0"/>
              <a:t>Coordenação:  Prof. Dr. João Tolentino Júnior</a:t>
            </a:r>
          </a:p>
          <a:p>
            <a:pPr fontAlgn="t"/>
            <a:r>
              <a:rPr lang="pt-BR" dirty="0" err="1" smtClean="0"/>
              <a:t>Sub-coordenador</a:t>
            </a:r>
            <a:r>
              <a:rPr lang="pt-BR" dirty="0" smtClean="0"/>
              <a:t>: Prof. Dr. Marcelo C. </a:t>
            </a:r>
            <a:r>
              <a:rPr lang="pt-BR" dirty="0" err="1" smtClean="0"/>
              <a:t>Scipioni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8103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 smtClean="0"/>
              <a:t>	Apoiar </a:t>
            </a:r>
            <a:r>
              <a:rPr lang="pt-BR" dirty="0"/>
              <a:t>propostas para realização de atividades extracurriculares para professores e alunos da educação básica - tais como </a:t>
            </a:r>
            <a:r>
              <a:rPr lang="pt-BR" b="1" dirty="0"/>
              <a:t>cursos, oficinas ou equivalentes </a:t>
            </a:r>
            <a:r>
              <a:rPr lang="pt-BR" dirty="0"/>
              <a:t>- que ocorram no período de férias das escolas públicas e/ou em horário que não interfira na frequência escolar. </a:t>
            </a: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As </a:t>
            </a:r>
            <a:r>
              <a:rPr lang="pt-BR" dirty="0"/>
              <a:t>atividades devem valorizar espaços inovadores, como dependências de </a:t>
            </a:r>
            <a:r>
              <a:rPr lang="pt-BR" b="1" dirty="0"/>
              <a:t>universidades</a:t>
            </a:r>
            <a:r>
              <a:rPr lang="pt-BR" dirty="0"/>
              <a:t>, laboratórios e centros avançados de estudos e pesquisas, museus e outras instituições, inclusive empresas públicas e privadas, visando ao aprimoramento e à atualização do público-alvo e a melhoria do ensino de ciências nas escolas públicas do país.</a:t>
            </a:r>
          </a:p>
        </p:txBody>
      </p:sp>
    </p:spTree>
    <p:extLst>
      <p:ext uri="{BB962C8B-B14F-4D97-AF65-F5344CB8AC3E}">
        <p14:creationId xmlns:p14="http://schemas.microsoft.com/office/powerpoint/2010/main" val="4625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179618"/>
            <a:ext cx="8229600" cy="3678382"/>
          </a:xfrm>
        </p:spPr>
        <p:txBody>
          <a:bodyPr>
            <a:normAutofit/>
          </a:bodyPr>
          <a:lstStyle/>
          <a:p>
            <a:pPr marL="0" indent="0" algn="just" fontAlgn="t">
              <a:buNone/>
            </a:pPr>
            <a:r>
              <a:rPr lang="pt-BR" dirty="0" smtClean="0"/>
              <a:t>OBJETIVOS: Proporcionar </a:t>
            </a:r>
            <a:r>
              <a:rPr lang="pt-BR" dirty="0"/>
              <a:t>experiências com os cursos de Engenharia Florestal e </a:t>
            </a:r>
            <a:r>
              <a:rPr lang="pt-BR" dirty="0" smtClean="0"/>
              <a:t>Agronomia, podendo os alunos e professores </a:t>
            </a:r>
            <a:r>
              <a:rPr lang="pt-BR" dirty="0"/>
              <a:t>aprofundar o conhecimento nas áreas de conservação da natureza, manejo florestal, sistemas agroflorestais e organizações produtivas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4" name="Picture 2" descr="http://novostalentos.curitibanos.ufsc.br/files/2013/06/florestas-trans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57200"/>
            <a:ext cx="5840131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9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pt-BR" dirty="0" smtClean="0"/>
              <a:t>EQUIPE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0658" y="864839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098" name="Picture 2" descr="http://servicosweb.cnpq.br/wspessoa/servletrecuperafoto?tipo=1&amp;id=K4736247U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81" y="1175040"/>
            <a:ext cx="1162004" cy="115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servicosweb.cnpq.br/wspessoa/servletrecuperafoto?tipo=1&amp;id=K4707796T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891" y="2605749"/>
            <a:ext cx="855553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Fo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231" y="4329112"/>
            <a:ext cx="904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Fo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232" y="5604144"/>
            <a:ext cx="904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4769635" y="1567503"/>
            <a:ext cx="2508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BR" dirty="0"/>
              <a:t>Sonia Corina </a:t>
            </a:r>
            <a:r>
              <a:rPr lang="pt-BR" dirty="0" err="1" smtClean="0"/>
              <a:t>Hess</a:t>
            </a:r>
            <a:r>
              <a:rPr lang="pt-BR" dirty="0" smtClean="0"/>
              <a:t> - UFSC</a:t>
            </a:r>
            <a:endParaRPr lang="pt-BR" dirty="0"/>
          </a:p>
        </p:txBody>
      </p:sp>
      <p:pic>
        <p:nvPicPr>
          <p:cNvPr id="9" name="Picture 6" descr="Fo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15" y="1171119"/>
            <a:ext cx="904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Fot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364" y="2605749"/>
            <a:ext cx="99697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572000" y="3106883"/>
            <a:ext cx="31067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dirty="0" smtClean="0"/>
              <a:t>Alejandro </a:t>
            </a:r>
            <a:r>
              <a:rPr lang="pt-BR" dirty="0"/>
              <a:t>Lasso </a:t>
            </a:r>
            <a:r>
              <a:rPr lang="pt-BR" dirty="0" smtClean="0"/>
              <a:t>Gutierrez UFSC</a:t>
            </a:r>
            <a:endParaRPr lang="pt-BR" dirty="0"/>
          </a:p>
        </p:txBody>
      </p:sp>
      <p:pic>
        <p:nvPicPr>
          <p:cNvPr id="4106" name="Picture 10" descr="Fot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677" y="4190628"/>
            <a:ext cx="1014665" cy="121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/>
        </p:nvSpPr>
        <p:spPr>
          <a:xfrm>
            <a:off x="114430" y="3106883"/>
            <a:ext cx="3132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Juliano </a:t>
            </a:r>
            <a:r>
              <a:rPr lang="pt-BR" dirty="0"/>
              <a:t>Gil Nunes </a:t>
            </a:r>
            <a:r>
              <a:rPr lang="pt-BR" dirty="0" err="1" smtClean="0"/>
              <a:t>Wentd</a:t>
            </a:r>
            <a:r>
              <a:rPr lang="pt-BR" dirty="0" smtClean="0"/>
              <a:t> - UFSC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120714" y="4743862"/>
            <a:ext cx="3125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Karine </a:t>
            </a:r>
            <a:r>
              <a:rPr lang="pt-BR" dirty="0"/>
              <a:t>Louise dos </a:t>
            </a:r>
            <a:r>
              <a:rPr lang="pt-BR" dirty="0" smtClean="0"/>
              <a:t>Santos - UFSC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228600" y="5890966"/>
            <a:ext cx="2597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Alexandre </a:t>
            </a:r>
            <a:r>
              <a:rPr lang="pt-BR" dirty="0" err="1" smtClean="0"/>
              <a:t>Siminski</a:t>
            </a:r>
            <a:r>
              <a:rPr lang="pt-BR" dirty="0" smtClean="0"/>
              <a:t> - UFSC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114430" y="1429002"/>
            <a:ext cx="32699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Marcelo </a:t>
            </a:r>
            <a:r>
              <a:rPr lang="pt-BR" dirty="0"/>
              <a:t>Callegari </a:t>
            </a:r>
            <a:r>
              <a:rPr lang="pt-BR" dirty="0" err="1"/>
              <a:t>Scipioni</a:t>
            </a:r>
            <a:r>
              <a:rPr lang="pt-BR" dirty="0"/>
              <a:t> </a:t>
            </a:r>
            <a:endParaRPr lang="pt-BR" dirty="0" smtClean="0"/>
          </a:p>
          <a:p>
            <a:r>
              <a:rPr lang="pt-BR" dirty="0" smtClean="0"/>
              <a:t>Coordenador - UFSC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4238153" y="4718090"/>
            <a:ext cx="3580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BR" dirty="0" err="1"/>
              <a:t>Estevan</a:t>
            </a:r>
            <a:r>
              <a:rPr lang="pt-BR" dirty="0"/>
              <a:t> Felipe Pizarro </a:t>
            </a:r>
            <a:r>
              <a:rPr lang="pt-BR" dirty="0" err="1" smtClean="0"/>
              <a:t>Munoz</a:t>
            </a:r>
            <a:r>
              <a:rPr lang="pt-BR" dirty="0" smtClean="0"/>
              <a:t> - UFSC</a:t>
            </a:r>
            <a:endParaRPr lang="pt-BR" dirty="0"/>
          </a:p>
        </p:txBody>
      </p:sp>
      <p:pic>
        <p:nvPicPr>
          <p:cNvPr id="19" name="Picture 6" descr="Fo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467" y="5604144"/>
            <a:ext cx="904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tângulo 13"/>
          <p:cNvSpPr/>
          <p:nvPr/>
        </p:nvSpPr>
        <p:spPr>
          <a:xfrm>
            <a:off x="4699648" y="5890966"/>
            <a:ext cx="264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t-BR" dirty="0"/>
              <a:t>Daniel Mendes </a:t>
            </a:r>
            <a:r>
              <a:rPr lang="pt-BR" dirty="0" smtClean="0"/>
              <a:t>Pinto - SFB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025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SISTEMAS </a:t>
            </a:r>
            <a:r>
              <a:rPr lang="pt-BR" dirty="0" smtClean="0"/>
              <a:t>PRODUTIVOS: Agroflorestal e Manejo Florestal</a:t>
            </a:r>
            <a:endParaRPr lang="pt-BR" dirty="0" smtClean="0"/>
          </a:p>
          <a:p>
            <a:pPr lvl="1"/>
            <a:r>
              <a:rPr lang="pt-BR" dirty="0" smtClean="0"/>
              <a:t>Manejo Florestal</a:t>
            </a:r>
          </a:p>
          <a:p>
            <a:pPr lvl="1"/>
            <a:r>
              <a:rPr lang="pt-BR" dirty="0" smtClean="0"/>
              <a:t>Sistemas Agroflorestais</a:t>
            </a:r>
          </a:p>
          <a:p>
            <a:pPr lvl="1"/>
            <a:r>
              <a:rPr lang="pt-BR" dirty="0" smtClean="0"/>
              <a:t>Conservação da </a:t>
            </a:r>
            <a:r>
              <a:rPr lang="pt-BR" dirty="0" smtClean="0"/>
              <a:t>Natureza</a:t>
            </a:r>
          </a:p>
          <a:p>
            <a:pPr lvl="1"/>
            <a:r>
              <a:rPr lang="pt-BR" dirty="0" smtClean="0"/>
              <a:t>Cooperativismo </a:t>
            </a:r>
            <a:r>
              <a:rPr lang="pt-BR" dirty="0"/>
              <a:t>e Associativismo</a:t>
            </a:r>
          </a:p>
          <a:p>
            <a:pPr lvl="1"/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FORTALECIMENTO DO VIVEIRO ESCOLAR</a:t>
            </a:r>
            <a:endParaRPr lang="pt-BR" dirty="0" smtClean="0"/>
          </a:p>
          <a:p>
            <a:pPr marL="914400" lvl="1" indent="-514350"/>
            <a:r>
              <a:rPr lang="pt-BR" dirty="0" smtClean="0"/>
              <a:t>Fortalecimento </a:t>
            </a:r>
            <a:r>
              <a:rPr lang="pt-BR" dirty="0" smtClean="0"/>
              <a:t>do Viveiro Escolar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VIAGEM </a:t>
            </a:r>
            <a:r>
              <a:rPr lang="pt-BR" dirty="0" smtClean="0"/>
              <a:t>DE ESTUDO</a:t>
            </a:r>
          </a:p>
          <a:p>
            <a:pPr marL="914400" lvl="1" indent="-514350"/>
            <a:r>
              <a:rPr lang="pt-BR" dirty="0" smtClean="0"/>
              <a:t>Para os participantes destaques do projeto</a:t>
            </a:r>
          </a:p>
          <a:p>
            <a:pPr marL="914400" lvl="1" indent="-514350"/>
            <a:r>
              <a:rPr lang="pt-BR" dirty="0" smtClean="0"/>
              <a:t>Embrapa Floresta  e Jardim Botânico Municipal (Curitiba - PR)</a:t>
            </a:r>
          </a:p>
          <a:p>
            <a:pPr marL="914400" lvl="1" indent="-514350"/>
            <a:r>
              <a:rPr lang="pt-BR" dirty="0" smtClean="0"/>
              <a:t>Horto Florestal e Jardim Botânico  da COPEL (Pinhão – PR)</a:t>
            </a:r>
          </a:p>
          <a:p>
            <a:pPr marL="800100" lvl="2" indent="0">
              <a:buNone/>
            </a:pP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ATIVIDADES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721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PRETENDIDOS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3459163"/>
          </a:xfrm>
        </p:spPr>
        <p:txBody>
          <a:bodyPr>
            <a:normAutofit lnSpcReduction="10000"/>
          </a:bodyPr>
          <a:lstStyle/>
          <a:p>
            <a:r>
              <a:rPr lang="pt-BR" dirty="0"/>
              <a:t>MAIOR INTERGRAÇÃO ENTRE UNIVERSIDADE E AS </a:t>
            </a:r>
            <a:r>
              <a:rPr lang="pt-BR" dirty="0" smtClean="0"/>
              <a:t>ESCOLAS DE CAMPO</a:t>
            </a:r>
            <a:endParaRPr lang="pt-BR" dirty="0"/>
          </a:p>
          <a:p>
            <a:r>
              <a:rPr lang="pt-BR" dirty="0" smtClean="0"/>
              <a:t>CONSERVAÇÃO DOS RECURSOS FLORESTAIS</a:t>
            </a:r>
          </a:p>
          <a:p>
            <a:r>
              <a:rPr lang="pt-BR" dirty="0" smtClean="0"/>
              <a:t>CONHECIMENTO DE SISTEMAS DE PRODUÇÃO</a:t>
            </a:r>
          </a:p>
          <a:p>
            <a:pPr algn="just"/>
            <a:r>
              <a:rPr lang="pt-BR" dirty="0" smtClean="0"/>
              <a:t>FORTALECIMENTO DAS COMUNIDADES POR MEIO DO ASSOCIATIVISMO E COOPERATIVISMO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3999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Fortalecimento do Viveiro Escolar</a:t>
            </a:r>
            <a:endParaRPr lang="pt-BR" dirty="0"/>
          </a:p>
        </p:txBody>
      </p:sp>
      <p:pic>
        <p:nvPicPr>
          <p:cNvPr id="1026" name="Picture 2" descr="http://novostalentos.curitibanos.ufsc.br/files/2013/10/m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5" y="2045586"/>
            <a:ext cx="4104265" cy="3069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novostalentos.curitibanos.ufsc.br/files/2013/10/m3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613" y="3429000"/>
            <a:ext cx="4190362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62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Contatos: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5257800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hlinkClick r:id="rId2"/>
              </a:rPr>
              <a:t>http://novostalentos.curitibanos.ufsc.br/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838200" y="1447800"/>
            <a:ext cx="5410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Projeto Novos Talentos de Curitibanos: </a:t>
            </a:r>
          </a:p>
          <a:p>
            <a:endParaRPr lang="pt-BR" sz="2400" dirty="0" smtClean="0"/>
          </a:p>
          <a:p>
            <a:r>
              <a:rPr lang="pt-BR" sz="2400" dirty="0" smtClean="0"/>
              <a:t>João Batista Tolentino Júnior </a:t>
            </a:r>
          </a:p>
          <a:p>
            <a:r>
              <a:rPr lang="pt-BR" sz="2400" dirty="0" smtClean="0">
                <a:hlinkClick r:id="rId3"/>
              </a:rPr>
              <a:t>joao.tolentino@ufsc.br</a:t>
            </a:r>
            <a:endParaRPr lang="pt-BR" sz="2400" dirty="0" smtClean="0"/>
          </a:p>
          <a:p>
            <a:r>
              <a:rPr lang="pt-BR" sz="2400" dirty="0" smtClean="0"/>
              <a:t>Coordenador Geral</a:t>
            </a:r>
          </a:p>
          <a:p>
            <a:endParaRPr lang="pt-BR" sz="2400" dirty="0" smtClean="0"/>
          </a:p>
          <a:p>
            <a:r>
              <a:rPr lang="pt-BR" sz="2400" dirty="0" smtClean="0"/>
              <a:t>Marcelo Callegari </a:t>
            </a:r>
            <a:r>
              <a:rPr lang="pt-BR" sz="2400" dirty="0" err="1" smtClean="0"/>
              <a:t>Scipioni</a:t>
            </a:r>
            <a:r>
              <a:rPr lang="pt-BR" sz="2400" dirty="0" smtClean="0"/>
              <a:t> </a:t>
            </a:r>
          </a:p>
          <a:p>
            <a:r>
              <a:rPr lang="pt-BR" sz="2400" dirty="0" smtClean="0">
                <a:hlinkClick r:id="rId3"/>
              </a:rPr>
              <a:t>marcelo.scipioni@ufsc.br</a:t>
            </a:r>
            <a:endParaRPr lang="pt-BR" sz="2400" dirty="0" smtClean="0"/>
          </a:p>
          <a:p>
            <a:r>
              <a:rPr lang="pt-BR" sz="2400" dirty="0" smtClean="0"/>
              <a:t>Coordenador – Subprojeto 1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1912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178</Words>
  <Application>Microsoft Office PowerPoint</Application>
  <PresentationFormat>Apresentação na tela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Objetivos</vt:lpstr>
      <vt:lpstr>Apresentação do PowerPoint</vt:lpstr>
      <vt:lpstr>EQUIPE</vt:lpstr>
      <vt:lpstr>ATIVIDADES</vt:lpstr>
      <vt:lpstr>RESULTADOS PRETENDIDOS</vt:lpstr>
      <vt:lpstr>Fortalecimento do Viveiro Escolar</vt:lpstr>
      <vt:lpstr>Contatos: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Novos Talentos de Curitibanos</dc:title>
  <dc:creator>Micro</dc:creator>
  <cp:lastModifiedBy>Micro</cp:lastModifiedBy>
  <cp:revision>20</cp:revision>
  <dcterms:created xsi:type="dcterms:W3CDTF">2013-10-30T17:27:17Z</dcterms:created>
  <dcterms:modified xsi:type="dcterms:W3CDTF">2013-10-31T15:32:45Z</dcterms:modified>
</cp:coreProperties>
</file>